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handoutMasterIdLst>
    <p:handoutMasterId r:id="rId10"/>
  </p:handoutMasterIdLst>
  <p:sldIdLst>
    <p:sldId id="256" r:id="rId3"/>
    <p:sldId id="260" r:id="rId4"/>
    <p:sldId id="261" r:id="rId5"/>
    <p:sldId id="262" r:id="rId6"/>
    <p:sldId id="263" r:id="rId7"/>
    <p:sldId id="259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3D8"/>
    <a:srgbClr val="0C9312"/>
    <a:srgbClr val="01AB46"/>
    <a:srgbClr val="007739"/>
    <a:srgbClr val="2582A0"/>
    <a:srgbClr val="423644"/>
    <a:srgbClr val="76B82A"/>
    <a:srgbClr val="9D9D9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3461" y="87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E0842F-9709-4B93-AF27-4540D67E2FDB}" type="datetimeFigureOut">
              <a:rPr lang="de-AT" smtClean="0"/>
              <a:pPr/>
              <a:t>27.03.2019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EA2D41-A91A-4F67-B8C0-F95ED8DF70F6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xmlns="" val="11036337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8ACD8-159B-4EC0-BBCA-A31E245600FC}" type="datetimeFigureOut">
              <a:rPr lang="de-AT" smtClean="0"/>
              <a:pPr/>
              <a:t>27.03.2019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AA391-775F-4D2B-81CF-C600508219FB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xmlns="" val="1134993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4E5254-DD4E-4408-BC4A-9865044A5832}" type="datetimeFigureOut">
              <a:rPr lang="de-DE" smtClean="0"/>
              <a:pPr/>
              <a:t>27.03.2019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3D5F2E-B519-4EEE-8DFC-95C149FADD1E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4E5254-DD4E-4408-BC4A-9865044A5832}" type="datetimeFigureOut">
              <a:rPr lang="de-DE" smtClean="0"/>
              <a:pPr/>
              <a:t>27.03.2019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3D5F2E-B519-4EEE-8DFC-95C149FADD1E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4E5254-DD4E-4408-BC4A-9865044A5832}" type="datetimeFigureOut">
              <a:rPr lang="de-DE" smtClean="0"/>
              <a:pPr/>
              <a:t>27.03.2019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3D5F2E-B519-4EEE-8DFC-95C149FADD1E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A207DDD-358C-4730-9952-DC5F45D552C3}" type="datetimeFigureOut">
              <a:rPr lang="de-DE" smtClean="0"/>
              <a:pPr/>
              <a:t>27.03.2019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EC4AEF-2BD4-4F8D-88FC-9BF41E5C5D03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A207DDD-358C-4730-9952-DC5F45D552C3}" type="datetimeFigureOut">
              <a:rPr lang="de-DE" smtClean="0"/>
              <a:pPr/>
              <a:t>27.03.2019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EC4AEF-2BD4-4F8D-88FC-9BF41E5C5D03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A207DDD-358C-4730-9952-DC5F45D552C3}" type="datetimeFigureOut">
              <a:rPr lang="de-DE" smtClean="0"/>
              <a:pPr/>
              <a:t>27.03.2019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EC4AEF-2BD4-4F8D-88FC-9BF41E5C5D03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A207DDD-358C-4730-9952-DC5F45D552C3}" type="datetimeFigureOut">
              <a:rPr lang="de-DE" smtClean="0"/>
              <a:pPr/>
              <a:t>27.03.2019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EC4AEF-2BD4-4F8D-88FC-9BF41E5C5D03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A207DDD-358C-4730-9952-DC5F45D552C3}" type="datetimeFigureOut">
              <a:rPr lang="de-DE" smtClean="0"/>
              <a:pPr/>
              <a:t>27.03.2019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EC4AEF-2BD4-4F8D-88FC-9BF41E5C5D03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A207DDD-358C-4730-9952-DC5F45D552C3}" type="datetimeFigureOut">
              <a:rPr lang="de-DE" smtClean="0"/>
              <a:pPr/>
              <a:t>27.03.2019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EC4AEF-2BD4-4F8D-88FC-9BF41E5C5D03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A207DDD-358C-4730-9952-DC5F45D552C3}" type="datetimeFigureOut">
              <a:rPr lang="de-DE" smtClean="0"/>
              <a:pPr/>
              <a:t>27.03.2019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EC4AEF-2BD4-4F8D-88FC-9BF41E5C5D03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A207DDD-358C-4730-9952-DC5F45D552C3}" type="datetimeFigureOut">
              <a:rPr lang="de-DE" smtClean="0"/>
              <a:pPr/>
              <a:t>27.03.2019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EC4AEF-2BD4-4F8D-88FC-9BF41E5C5D03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4E5254-DD4E-4408-BC4A-9865044A5832}" type="datetimeFigureOut">
              <a:rPr lang="de-DE" smtClean="0"/>
              <a:pPr/>
              <a:t>27.03.2019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3D5F2E-B519-4EEE-8DFC-95C149FADD1E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A207DDD-358C-4730-9952-DC5F45D552C3}" type="datetimeFigureOut">
              <a:rPr lang="de-DE" smtClean="0"/>
              <a:pPr/>
              <a:t>27.03.2019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EC4AEF-2BD4-4F8D-88FC-9BF41E5C5D03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A207DDD-358C-4730-9952-DC5F45D552C3}" type="datetimeFigureOut">
              <a:rPr lang="de-DE" smtClean="0"/>
              <a:pPr/>
              <a:t>27.03.2019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EC4AEF-2BD4-4F8D-88FC-9BF41E5C5D03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A207DDD-358C-4730-9952-DC5F45D552C3}" type="datetimeFigureOut">
              <a:rPr lang="de-DE" smtClean="0"/>
              <a:pPr/>
              <a:t>27.03.2019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EC4AEF-2BD4-4F8D-88FC-9BF41E5C5D03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4E5254-DD4E-4408-BC4A-9865044A5832}" type="datetimeFigureOut">
              <a:rPr lang="de-DE" smtClean="0"/>
              <a:pPr/>
              <a:t>27.03.2019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3D5F2E-B519-4EEE-8DFC-95C149FADD1E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4E5254-DD4E-4408-BC4A-9865044A5832}" type="datetimeFigureOut">
              <a:rPr lang="de-DE" smtClean="0"/>
              <a:pPr/>
              <a:t>27.03.2019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3D5F2E-B519-4EEE-8DFC-95C149FADD1E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4E5254-DD4E-4408-BC4A-9865044A5832}" type="datetimeFigureOut">
              <a:rPr lang="de-DE" smtClean="0"/>
              <a:pPr/>
              <a:t>27.03.2019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3D5F2E-B519-4EEE-8DFC-95C149FADD1E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4E5254-DD4E-4408-BC4A-9865044A5832}" type="datetimeFigureOut">
              <a:rPr lang="de-DE" smtClean="0"/>
              <a:pPr/>
              <a:t>27.03.2019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3D5F2E-B519-4EEE-8DFC-95C149FADD1E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4E5254-DD4E-4408-BC4A-9865044A5832}" type="datetimeFigureOut">
              <a:rPr lang="de-DE" smtClean="0"/>
              <a:pPr/>
              <a:t>27.03.2019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3D5F2E-B519-4EEE-8DFC-95C149FADD1E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4E5254-DD4E-4408-BC4A-9865044A5832}" type="datetimeFigureOut">
              <a:rPr lang="de-DE" smtClean="0"/>
              <a:pPr/>
              <a:t>27.03.2019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3D5F2E-B519-4EEE-8DFC-95C149FADD1E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4E5254-DD4E-4408-BC4A-9865044A5832}" type="datetimeFigureOut">
              <a:rPr lang="de-DE" smtClean="0"/>
              <a:pPr/>
              <a:t>27.03.2019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3D5F2E-B519-4EEE-8DFC-95C149FADD1E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20280" y="523471"/>
            <a:ext cx="5740678" cy="2376264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362091"/>
            <a:ext cx="9144000" cy="2495909"/>
          </a:xfrm>
          <a:prstGeom prst="rect">
            <a:avLst/>
          </a:prstGeom>
        </p:spPr>
      </p:pic>
      <p:sp>
        <p:nvSpPr>
          <p:cNvPr id="17" name="Textfeld 36"/>
          <p:cNvSpPr txBox="1">
            <a:spLocks noChangeArrowheads="1"/>
          </p:cNvSpPr>
          <p:nvPr/>
        </p:nvSpPr>
        <p:spPr bwMode="auto">
          <a:xfrm>
            <a:off x="755584" y="6209696"/>
            <a:ext cx="1944208" cy="306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xmlns="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de-DE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Co-funded by the Asylum, Migration and Integration Fund of the European Union Grant </a:t>
            </a:r>
            <a:r>
              <a:rPr kumimoji="0" lang="en-GB" altLang="de-DE" sz="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Nr</a:t>
            </a:r>
            <a:r>
              <a:rPr kumimoji="0" lang="en-GB" altLang="de-DE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. 821612 – EU-VOICE – AMIF-2017-AG-INTE</a:t>
            </a:r>
            <a:endParaRPr kumimoji="0" lang="de-DE" altLang="de-DE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8" name="Picture 4" descr="1280px-Flag_of_Europe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240998"/>
            <a:ext cx="412350" cy="274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xmlns="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0" name="Text Box 2"/>
          <p:cNvSpPr txBox="1">
            <a:spLocks noChangeArrowheads="1"/>
          </p:cNvSpPr>
          <p:nvPr userDrawn="1"/>
        </p:nvSpPr>
        <p:spPr bwMode="auto">
          <a:xfrm>
            <a:off x="7308304" y="5806048"/>
            <a:ext cx="1763688" cy="93532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en-US" sz="700" kern="1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project has been</a:t>
            </a:r>
          </a:p>
          <a:p>
            <a:pPr algn="r"/>
            <a:r>
              <a:rPr lang="en-US" sz="700" kern="1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Funded</a:t>
            </a:r>
            <a:r>
              <a:rPr lang="en-US" sz="700" kern="1200" baseline="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700" kern="1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with support from</a:t>
            </a:r>
          </a:p>
          <a:p>
            <a:pPr algn="r"/>
            <a:r>
              <a:rPr lang="en-US" sz="700" kern="1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en-US" sz="700" kern="1200" baseline="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700" kern="1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European Commission. </a:t>
            </a:r>
          </a:p>
          <a:p>
            <a:pPr algn="r"/>
            <a:r>
              <a:rPr lang="en-US" sz="700" kern="1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communication reflects the views only of the author, and the European Commission cannot be held responsible for any use which may be made of the information contained therein.</a:t>
            </a:r>
          </a:p>
        </p:txBody>
      </p:sp>
      <p:sp>
        <p:nvSpPr>
          <p:cNvPr id="21" name="CaixaDeTexto 12"/>
          <p:cNvSpPr txBox="1"/>
          <p:nvPr userDrawn="1"/>
        </p:nvSpPr>
        <p:spPr>
          <a:xfrm>
            <a:off x="710771" y="3457064"/>
            <a:ext cx="69847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400" b="1" dirty="0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European </a:t>
            </a:r>
            <a:r>
              <a:rPr lang="de-DE" sz="2400" b="1" dirty="0" err="1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Volunteering</a:t>
            </a:r>
            <a:r>
              <a:rPr lang="de-DE" sz="2400" b="1" baseline="0" dirty="0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400" b="1" baseline="0" dirty="0" err="1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</a:t>
            </a:r>
            <a:r>
              <a:rPr lang="de-DE" sz="2400" b="1" baseline="0" dirty="0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Integration </a:t>
            </a:r>
            <a:r>
              <a:rPr lang="de-DE" sz="2400" b="1" baseline="0" dirty="0" err="1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through</a:t>
            </a:r>
            <a:r>
              <a:rPr lang="de-DE" sz="2400" b="1" baseline="0" dirty="0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Cultural Experience</a:t>
            </a:r>
            <a:endParaRPr lang="de-DE" sz="2400" b="1" dirty="0" smtClean="0">
              <a:solidFill>
                <a:srgbClr val="0803D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2400" b="1" dirty="0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27.03.2019 /</a:t>
            </a:r>
            <a:r>
              <a:rPr lang="de-DE" sz="2400" b="1" dirty="0" err="1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Recruitment</a:t>
            </a:r>
            <a:r>
              <a:rPr lang="de-DE" sz="2400" b="1" baseline="0" dirty="0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Info Date</a:t>
            </a:r>
            <a:endParaRPr lang="de-DE" sz="2400" dirty="0" smtClean="0">
              <a:solidFill>
                <a:srgbClr val="0803D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pt-PT" sz="2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362091"/>
            <a:ext cx="9144000" cy="2495909"/>
          </a:xfrm>
          <a:prstGeom prst="rect">
            <a:avLst/>
          </a:prstGeom>
        </p:spPr>
      </p:pic>
      <p:sp>
        <p:nvSpPr>
          <p:cNvPr id="15" name="Rectângulo 4"/>
          <p:cNvSpPr/>
          <p:nvPr userDrawn="1"/>
        </p:nvSpPr>
        <p:spPr>
          <a:xfrm>
            <a:off x="2411760" y="646977"/>
            <a:ext cx="6408712" cy="45719"/>
          </a:xfrm>
          <a:prstGeom prst="rect">
            <a:avLst/>
          </a:prstGeom>
          <a:solidFill>
            <a:srgbClr val="0803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134142"/>
            <a:ext cx="1793864" cy="743359"/>
          </a:xfrm>
          <a:prstGeom prst="rect">
            <a:avLst/>
          </a:prstGeom>
        </p:spPr>
      </p:pic>
      <p:sp>
        <p:nvSpPr>
          <p:cNvPr id="10" name="Textfeld 36"/>
          <p:cNvSpPr txBox="1">
            <a:spLocks noChangeArrowheads="1"/>
          </p:cNvSpPr>
          <p:nvPr userDrawn="1"/>
        </p:nvSpPr>
        <p:spPr bwMode="auto">
          <a:xfrm>
            <a:off x="755584" y="6209696"/>
            <a:ext cx="1944208" cy="306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xmlns="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de-DE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Co-funded by the Asylum, Migration and Integration Fund of the European Union Grant </a:t>
            </a:r>
            <a:r>
              <a:rPr kumimoji="0" lang="en-GB" altLang="de-DE" sz="7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Nr</a:t>
            </a:r>
            <a:r>
              <a:rPr kumimoji="0" lang="en-GB" altLang="de-DE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. 821612 – EU-VOICE – AMIF-2017-AG-INTE</a:t>
            </a:r>
            <a:endParaRPr kumimoji="0" lang="de-DE" altLang="de-DE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Picture 4" descr="1280px-Flag_of_Europe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240998"/>
            <a:ext cx="412350" cy="274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xmlns="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2" name="Text Box 2"/>
          <p:cNvSpPr txBox="1">
            <a:spLocks noChangeArrowheads="1"/>
          </p:cNvSpPr>
          <p:nvPr userDrawn="1"/>
        </p:nvSpPr>
        <p:spPr bwMode="auto">
          <a:xfrm>
            <a:off x="7308304" y="5806048"/>
            <a:ext cx="1763688" cy="93532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en-US" sz="700" kern="1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project has been</a:t>
            </a:r>
          </a:p>
          <a:p>
            <a:pPr algn="r"/>
            <a:r>
              <a:rPr lang="en-US" sz="700" kern="1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Funded</a:t>
            </a:r>
            <a:r>
              <a:rPr lang="en-US" sz="700" kern="1200" baseline="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700" kern="1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with support from</a:t>
            </a:r>
          </a:p>
          <a:p>
            <a:pPr algn="r"/>
            <a:r>
              <a:rPr lang="en-US" sz="700" kern="1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en-US" sz="700" kern="1200" baseline="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700" kern="1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European Commission. </a:t>
            </a:r>
          </a:p>
          <a:p>
            <a:pPr algn="r"/>
            <a:r>
              <a:rPr lang="en-US" sz="700" kern="1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communication reflects the views only of the author, and the European Commission cannot be held responsible for any use which may be made of the information contained therein.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12"/>
          <p:cNvSpPr txBox="1"/>
          <p:nvPr/>
        </p:nvSpPr>
        <p:spPr>
          <a:xfrm>
            <a:off x="899592" y="1833205"/>
            <a:ext cx="752432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 smtClean="0">
                <a:solidFill>
                  <a:srgbClr val="4236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is EU VOICE?</a:t>
            </a:r>
          </a:p>
          <a:p>
            <a:pPr algn="just">
              <a:lnSpc>
                <a:spcPct val="150000"/>
              </a:lnSpc>
            </a:pPr>
            <a:r>
              <a:rPr lang="en-US" sz="2200" dirty="0" smtClean="0">
                <a:solidFill>
                  <a:srgbClr val="4236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 VOICE is a European project that supports the integration of Third Country Nationals and promotes the exchanges between them and their host countries through a volunteering experience in public and private cultural Institutions.</a:t>
            </a:r>
          </a:p>
          <a:p>
            <a:pPr algn="r">
              <a:lnSpc>
                <a:spcPct val="150000"/>
              </a:lnSpc>
            </a:pPr>
            <a:endParaRPr lang="pt-P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Inhaltsplatzhalt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81072554"/>
              </p:ext>
            </p:extLst>
          </p:nvPr>
        </p:nvGraphicFramePr>
        <p:xfrm>
          <a:off x="1079612" y="1844824"/>
          <a:ext cx="6984776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7996"/>
                <a:gridCol w="4846780"/>
              </a:tblGrid>
              <a:tr h="208023">
                <a:tc gridSpan="2">
                  <a:txBody>
                    <a:bodyPr/>
                    <a:lstStyle/>
                    <a:p>
                      <a:pPr algn="ctr"/>
                      <a:r>
                        <a:rPr lang="de-AT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DETAILS</a:t>
                      </a:r>
                      <a:endParaRPr lang="de-AT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0803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solidFill>
                      <a:srgbClr val="007739"/>
                    </a:solidFill>
                  </a:tcPr>
                </a:tc>
              </a:tr>
              <a:tr h="208023">
                <a:tc>
                  <a:txBody>
                    <a:bodyPr/>
                    <a:lstStyle/>
                    <a:p>
                      <a:r>
                        <a:rPr lang="de-AT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Who</a:t>
                      </a:r>
                      <a:r>
                        <a:rPr lang="de-AT" baseline="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de-AT" baseline="0" dirty="0" err="1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</a:t>
                      </a:r>
                      <a:r>
                        <a:rPr lang="de-AT" baseline="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EU Voice </a:t>
                      </a:r>
                      <a:r>
                        <a:rPr lang="de-AT" baseline="0" dirty="0" err="1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for</a:t>
                      </a:r>
                      <a:r>
                        <a:rPr lang="de-AT" baseline="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?</a:t>
                      </a:r>
                      <a:endParaRPr lang="de-AT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0C931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dirty="0" err="1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How</a:t>
                      </a:r>
                      <a:r>
                        <a:rPr lang="de-AT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?</a:t>
                      </a:r>
                      <a:endParaRPr lang="de-AT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0C9312"/>
                    </a:solidFill>
                  </a:tcPr>
                </a:tc>
              </a:tr>
              <a:tr h="208023">
                <a:tc>
                  <a:txBody>
                    <a:bodyPr/>
                    <a:lstStyle/>
                    <a:p>
                      <a:r>
                        <a:rPr lang="en-GB" sz="1400" b="0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STAFF WORKING WITH </a:t>
                      </a:r>
                    </a:p>
                    <a:p>
                      <a:r>
                        <a:rPr lang="en-GB" sz="1400" b="0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MIGRANTS </a:t>
                      </a:r>
                      <a:endParaRPr lang="de-AT" sz="14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Training for better promotion of cultural volunteering in a EU perspective </a:t>
                      </a:r>
                      <a:endParaRPr lang="de-AT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8023">
                <a:tc>
                  <a:txBody>
                    <a:bodyPr/>
                    <a:lstStyle/>
                    <a:p>
                      <a:r>
                        <a:rPr lang="en-GB" sz="1400" b="0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VOLUNTEERS </a:t>
                      </a:r>
                      <a:endParaRPr lang="de-AT" sz="14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Mainly Third Country Nationals and women </a:t>
                      </a:r>
                      <a:endParaRPr lang="de-AT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8023">
                <a:tc>
                  <a:txBody>
                    <a:bodyPr/>
                    <a:lstStyle/>
                    <a:p>
                      <a:r>
                        <a:rPr lang="en-GB" sz="1400" b="0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EUROPEAN STAKEHOLDERS </a:t>
                      </a:r>
                      <a:endParaRPr lang="de-AT" sz="14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Policy makers in migration and culture topics </a:t>
                      </a:r>
                      <a:endParaRPr lang="de-AT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8023">
                <a:tc>
                  <a:txBody>
                    <a:bodyPr/>
                    <a:lstStyle/>
                    <a:p>
                      <a:r>
                        <a:rPr lang="en-GB" sz="1400" b="0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GENERAL PUBLIC </a:t>
                      </a:r>
                      <a:endParaRPr lang="de-AT" sz="14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Through media and public meetings </a:t>
                      </a:r>
                      <a:endParaRPr lang="de-AT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8023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8023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WORKSHOPS, SEMINARS, TRAINING FOR CULTURAL VOLUNTEERING </a:t>
            </a:r>
          </a:p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Volunteering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 a method for social inclusion </a:t>
            </a:r>
          </a:p>
          <a:p>
            <a:r>
              <a:rPr lang="en-GB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Promoting </a:t>
            </a:r>
            <a:r>
              <a:rPr lang="en-GB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EU culture </a:t>
            </a:r>
          </a:p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Exchange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between Third Country Nationals and locals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n-GB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VOLUNTEERING </a:t>
            </a:r>
            <a:r>
              <a:rPr lang="en-GB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 </a:t>
            </a:r>
            <a:r>
              <a:rPr lang="en-GB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CULTURAL INSTITUTIONS </a:t>
            </a:r>
          </a:p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Involving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Third Country Nationals and locals in the cultural life of their communities </a:t>
            </a:r>
          </a:p>
          <a:p>
            <a:r>
              <a:rPr lang="en-GB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Dialogue</a:t>
            </a:r>
            <a:r>
              <a:rPr lang="en-GB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skills development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827584" y="1781086"/>
            <a:ext cx="288032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300" b="1" dirty="0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ITALY - </a:t>
            </a:r>
            <a:r>
              <a:rPr lang="de-AT" sz="1300" b="1" dirty="0" err="1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Coordinator</a:t>
            </a:r>
            <a:endParaRPr lang="de-AT" sz="1300" b="1" dirty="0" smtClean="0">
              <a:solidFill>
                <a:srgbClr val="0803D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300" b="1" dirty="0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CESVOT</a:t>
            </a:r>
          </a:p>
          <a:p>
            <a:r>
              <a:rPr lang="de-AT" sz="13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Isabella </a:t>
            </a:r>
            <a:r>
              <a:rPr lang="de-AT" sz="13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Belcari</a:t>
            </a:r>
            <a:endParaRPr lang="en-GB" sz="13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PT" sz="13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isabella.belcari@gmail.com</a:t>
            </a:r>
            <a:endParaRPr lang="pt-PT" sz="1300" u="sng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Logo50m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0670" y="4434628"/>
            <a:ext cx="588962" cy="398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xmlns="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051" name="Picture 3" descr="Enter_logo_300dpi_transpare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1932" y="4005064"/>
            <a:ext cx="1446212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xmlns="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052" name="Picture 4" descr="Logo Nuovo Co&amp;S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7509" y="2902159"/>
            <a:ext cx="958851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xmlns="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053" name="Picture 5" descr="Volunteering Matters Logo (Large)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557661"/>
            <a:ext cx="198755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xmlns="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054" name="Picture 6" descr="Meath Partnershi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7984" y="873547"/>
            <a:ext cx="1128518" cy="39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xmlns="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055" name="Picture 7" descr="CESVOT logo cesvot vettoriale 0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12776"/>
            <a:ext cx="1350963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xmlns="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6" name="Textfeld 15"/>
          <p:cNvSpPr txBox="1"/>
          <p:nvPr/>
        </p:nvSpPr>
        <p:spPr>
          <a:xfrm>
            <a:off x="867187" y="3328536"/>
            <a:ext cx="176059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300" b="1" dirty="0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ITALY</a:t>
            </a:r>
          </a:p>
          <a:p>
            <a:r>
              <a:rPr lang="en-GB" sz="1300" b="1" dirty="0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 &amp; SO</a:t>
            </a:r>
          </a:p>
          <a:p>
            <a:r>
              <a:rPr lang="de-AT" sz="13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</a:t>
            </a:r>
            <a:r>
              <a:rPr lang="de-AT" sz="13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Jobbagy</a:t>
            </a:r>
            <a:endParaRPr lang="en-GB" sz="13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PT" sz="13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jobbagy@coeso.org</a:t>
            </a:r>
            <a:endParaRPr lang="pt-PT" sz="1300" u="sng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827584" y="4833090"/>
            <a:ext cx="288032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300" b="1" dirty="0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GREECE</a:t>
            </a:r>
          </a:p>
          <a:p>
            <a:r>
              <a:rPr lang="en-GB" sz="1300" b="1" dirty="0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United Societies of Balkans</a:t>
            </a:r>
          </a:p>
          <a:p>
            <a:r>
              <a:rPr lang="de-AT" sz="13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Yannis</a:t>
            </a:r>
            <a:r>
              <a:rPr lang="de-AT" sz="1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AT" sz="13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Tsilsou</a:t>
            </a:r>
            <a:endParaRPr lang="de-AT" sz="1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de-AT" sz="13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yannis.tsilsou@usbngo.gr</a:t>
            </a:r>
            <a:endParaRPr lang="de-AT" sz="1300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4636606" y="1307190"/>
            <a:ext cx="324035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300" b="1" dirty="0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IRELAND</a:t>
            </a:r>
          </a:p>
          <a:p>
            <a:r>
              <a:rPr lang="de-AT" sz="1300" b="1" dirty="0" err="1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Meath</a:t>
            </a:r>
            <a:r>
              <a:rPr lang="de-AT" sz="1300" b="1" dirty="0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AT" sz="1300" b="1" dirty="0" err="1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Partnership</a:t>
            </a:r>
            <a:endParaRPr lang="en-GB" sz="1300" b="1" dirty="0" smtClean="0">
              <a:solidFill>
                <a:srgbClr val="0803D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de-AT" sz="13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Jennifer Nolan</a:t>
            </a:r>
            <a:endParaRPr lang="en-GB" sz="13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PT" sz="13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jennifer.nolan@meathpartnership.ie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4644008" y="2840449"/>
            <a:ext cx="3672408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300" b="1" dirty="0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UK</a:t>
            </a:r>
          </a:p>
          <a:p>
            <a:r>
              <a:rPr lang="de-AT" sz="1300" b="1" dirty="0" err="1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Volunteering</a:t>
            </a:r>
            <a:r>
              <a:rPr lang="de-AT" sz="1300" b="1" dirty="0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AT" sz="1300" b="1" dirty="0" err="1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Matters</a:t>
            </a:r>
            <a:endParaRPr lang="de-AT" sz="1300" b="1" dirty="0" smtClean="0">
              <a:solidFill>
                <a:srgbClr val="0803D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de-AT" sz="13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Piotr </a:t>
            </a:r>
            <a:r>
              <a:rPr lang="de-AT" sz="13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Sadowski</a:t>
            </a:r>
            <a:endParaRPr lang="de-AT" sz="1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de-AT" sz="13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piotr.sadowski@volunteeringmatters.org.uk</a:t>
            </a:r>
            <a:endParaRPr lang="de-AT" sz="1300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de-AT" sz="1300" dirty="0"/>
          </a:p>
        </p:txBody>
      </p:sp>
      <p:sp>
        <p:nvSpPr>
          <p:cNvPr id="20" name="Textfeld 19"/>
          <p:cNvSpPr txBox="1"/>
          <p:nvPr/>
        </p:nvSpPr>
        <p:spPr>
          <a:xfrm>
            <a:off x="4673097" y="4336648"/>
            <a:ext cx="324035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300" b="1" dirty="0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AUSTRIA</a:t>
            </a:r>
          </a:p>
          <a:p>
            <a:r>
              <a:rPr lang="de-AT" sz="1300" b="1" dirty="0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E.N.T.E.R.</a:t>
            </a:r>
            <a:endParaRPr lang="en-GB" sz="1300" b="1" dirty="0" smtClean="0">
              <a:solidFill>
                <a:srgbClr val="0803D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de-AT" sz="13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Dominika Stiger</a:t>
            </a:r>
            <a:endParaRPr lang="en-GB" sz="13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PT" sz="13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  <a:r>
              <a:rPr lang="pt-PT" sz="13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ominika.stiger@enter-network.eu</a:t>
            </a:r>
          </a:p>
        </p:txBody>
      </p:sp>
      <p:sp>
        <p:nvSpPr>
          <p:cNvPr id="21" name="Rechteck 20"/>
          <p:cNvSpPr/>
          <p:nvPr/>
        </p:nvSpPr>
        <p:spPr>
          <a:xfrm>
            <a:off x="3059832" y="220578"/>
            <a:ext cx="58326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PT" sz="2000" b="1" dirty="0" smtClean="0">
                <a:solidFill>
                  <a:srgbClr val="0803D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Contacts – project partners</a:t>
            </a:r>
            <a:endParaRPr lang="pt-PT" sz="2400" b="1" dirty="0">
              <a:solidFill>
                <a:srgbClr val="0803D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177</Words>
  <Application>Microsoft Office PowerPoint</Application>
  <PresentationFormat>Προβολή στην οθόνη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2</vt:i4>
      </vt:variant>
      <vt:variant>
        <vt:lpstr>Τίτλοι διαφανειών</vt:lpstr>
      </vt:variant>
      <vt:variant>
        <vt:i4>6</vt:i4>
      </vt:variant>
    </vt:vector>
  </HeadingPairs>
  <TitlesOfParts>
    <vt:vector size="8" baseType="lpstr">
      <vt:lpstr>Larissa-Design</vt:lpstr>
      <vt:lpstr>Benutzerdefiniertes Design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ENTER ENTER</dc:creator>
  <cp:lastModifiedBy>user11</cp:lastModifiedBy>
  <cp:revision>81</cp:revision>
  <dcterms:created xsi:type="dcterms:W3CDTF">2016-01-27T10:01:33Z</dcterms:created>
  <dcterms:modified xsi:type="dcterms:W3CDTF">2019-03-27T14:55:16Z</dcterms:modified>
</cp:coreProperties>
</file>